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40" d="100"/>
          <a:sy n="140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438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840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793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17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77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982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856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31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500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2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82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76F9-46C7-4A7E-A5FB-13C3E3D3B070}" type="datetimeFigureOut">
              <a:rPr lang="en-CA" smtClean="0"/>
              <a:t>2015-06-14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8F59-7364-478C-B7D3-BEBC6C28B57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224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 smtClean="0"/>
              <a:t>ELE 635 </a:t>
            </a:r>
            <a:br>
              <a:rPr lang="en-CA" b="1" dirty="0" smtClean="0"/>
            </a:br>
            <a:r>
              <a:rPr lang="en-CA" b="1" dirty="0" smtClean="0"/>
              <a:t>Phase Locked Loop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Spring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26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28613"/>
            <a:ext cx="91059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1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00038"/>
            <a:ext cx="9086850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7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23850"/>
            <a:ext cx="912495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59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5352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39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109663"/>
            <a:ext cx="90963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9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00063"/>
            <a:ext cx="90868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59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47663"/>
            <a:ext cx="91154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371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795463"/>
            <a:ext cx="88487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18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57225"/>
            <a:ext cx="88392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78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3" y="589434"/>
            <a:ext cx="88392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41906" y="2636912"/>
            <a:ext cx="5486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PLL is a key element in Carrier Acquisition</a:t>
            </a:r>
            <a:endParaRPr lang="en-CA" sz="2400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49" y="3356992"/>
            <a:ext cx="66770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004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88640"/>
            <a:ext cx="91059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37312"/>
            <a:ext cx="5705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88640"/>
            <a:ext cx="91154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6004724"/>
            <a:ext cx="22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DC component of </a:t>
            </a:r>
            <a:r>
              <a:rPr lang="en-CA" i="1" dirty="0" smtClean="0">
                <a:solidFill>
                  <a:srgbClr val="FF0000"/>
                </a:solidFill>
              </a:rPr>
              <a:t>m(t)</a:t>
            </a:r>
            <a:endParaRPr lang="en-CA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4657" y="6011996"/>
            <a:ext cx="2270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0066FF"/>
                </a:solidFill>
              </a:rPr>
              <a:t>A</a:t>
            </a:r>
            <a:r>
              <a:rPr lang="en-CA" dirty="0" smtClean="0">
                <a:solidFill>
                  <a:srgbClr val="0066FF"/>
                </a:solidFill>
              </a:rPr>
              <a:t>C component of </a:t>
            </a:r>
            <a:r>
              <a:rPr lang="en-CA" i="1" dirty="0" smtClean="0">
                <a:solidFill>
                  <a:srgbClr val="0066FF"/>
                </a:solidFill>
              </a:rPr>
              <a:t>m(t)</a:t>
            </a:r>
            <a:endParaRPr lang="en-CA" i="1" dirty="0">
              <a:solidFill>
                <a:srgbClr val="0066FF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60032" y="5517232"/>
            <a:ext cx="216024" cy="48749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660232" y="5605804"/>
            <a:ext cx="216024" cy="487492"/>
          </a:xfrm>
          <a:prstGeom prst="straightConnector1">
            <a:avLst/>
          </a:prstGeom>
          <a:ln w="127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8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6632"/>
            <a:ext cx="91154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4" y="2996952"/>
            <a:ext cx="81724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52" y="3188482"/>
            <a:ext cx="95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04" y="3277547"/>
            <a:ext cx="156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7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14350"/>
            <a:ext cx="908685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76238"/>
            <a:ext cx="91249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3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2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95288"/>
            <a:ext cx="910590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9144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66800"/>
            <a:ext cx="9086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9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323850"/>
            <a:ext cx="905827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52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76238"/>
            <a:ext cx="912495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00050"/>
            <a:ext cx="91344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63892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90169"/>
            <a:ext cx="6843662" cy="46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0216"/>
            <a:ext cx="10191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627784" y="1412776"/>
            <a:ext cx="1800200" cy="1296144"/>
          </a:xfrm>
          <a:prstGeom prst="straightConnector1">
            <a:avLst/>
          </a:prstGeom>
          <a:ln w="19050">
            <a:solidFill>
              <a:srgbClr val="0099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75" y="1662920"/>
            <a:ext cx="11144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293096"/>
            <a:ext cx="7272807" cy="65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708921"/>
            <a:ext cx="2808312" cy="66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21" y="5445224"/>
            <a:ext cx="6486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6336" y="5085184"/>
            <a:ext cx="2933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Objective of the PLL is to: 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225312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70520"/>
            <a:ext cx="881062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64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08" y="188640"/>
            <a:ext cx="4958255" cy="25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1520" y="1556792"/>
            <a:ext cx="5904656" cy="1800200"/>
            <a:chOff x="611560" y="548680"/>
            <a:chExt cx="6714452" cy="194421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48680"/>
              <a:ext cx="3400425" cy="149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137" y="2016646"/>
              <a:ext cx="6619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93429"/>
            <a:ext cx="8120820" cy="173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1520" y="3675871"/>
            <a:ext cx="7840736" cy="977265"/>
            <a:chOff x="251520" y="2636912"/>
            <a:chExt cx="7840736" cy="97726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636912"/>
              <a:ext cx="20097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33739"/>
              <a:ext cx="7840736" cy="38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20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81038"/>
            <a:ext cx="851535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9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57238"/>
            <a:ext cx="85725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489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485775"/>
            <a:ext cx="86677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855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352425"/>
            <a:ext cx="90963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5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29</Words>
  <Application>Microsoft Office PowerPoint</Application>
  <PresentationFormat>On-screen Show (4:3)</PresentationFormat>
  <Paragraphs>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ELE 635  Phase Locked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 635  Single Sideband Modulation</dc:title>
  <dc:creator>Xavier Fernando</dc:creator>
  <cp:lastModifiedBy>Xavier Fernando</cp:lastModifiedBy>
  <cp:revision>61</cp:revision>
  <dcterms:created xsi:type="dcterms:W3CDTF">2015-05-27T00:46:45Z</dcterms:created>
  <dcterms:modified xsi:type="dcterms:W3CDTF">2015-06-15T00:23:28Z</dcterms:modified>
</cp:coreProperties>
</file>