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2"/>
  </p:handout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50" d="100"/>
          <a:sy n="150" d="100"/>
        </p:scale>
        <p:origin x="-258" y="-4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7898216-6F9F-4431-9E32-749CA360E4F6}" type="datetimeFigureOut">
              <a:rPr lang="en-CA" smtClean="0"/>
              <a:t>2015-06-23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875A141-9A68-49EE-8911-FBFFC14CB27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399239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4AE0B-7117-44E9-A2E0-17FC6F135B26}" type="datetimeFigureOut">
              <a:rPr lang="en-CA" smtClean="0"/>
              <a:t>2015-06-23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3B891-01C1-4290-83A6-39D52849D87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57275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4AE0B-7117-44E9-A2E0-17FC6F135B26}" type="datetimeFigureOut">
              <a:rPr lang="en-CA" smtClean="0"/>
              <a:t>2015-06-23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3B891-01C1-4290-83A6-39D52849D87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04614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4AE0B-7117-44E9-A2E0-17FC6F135B26}" type="datetimeFigureOut">
              <a:rPr lang="en-CA" smtClean="0"/>
              <a:t>2015-06-23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3B891-01C1-4290-83A6-39D52849D87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51808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4AE0B-7117-44E9-A2E0-17FC6F135B26}" type="datetimeFigureOut">
              <a:rPr lang="en-CA" smtClean="0"/>
              <a:t>2015-06-23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3B891-01C1-4290-83A6-39D52849D87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00647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4AE0B-7117-44E9-A2E0-17FC6F135B26}" type="datetimeFigureOut">
              <a:rPr lang="en-CA" smtClean="0"/>
              <a:t>2015-06-23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3B891-01C1-4290-83A6-39D52849D87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91617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4AE0B-7117-44E9-A2E0-17FC6F135B26}" type="datetimeFigureOut">
              <a:rPr lang="en-CA" smtClean="0"/>
              <a:t>2015-06-23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3B891-01C1-4290-83A6-39D52849D87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94441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4AE0B-7117-44E9-A2E0-17FC6F135B26}" type="datetimeFigureOut">
              <a:rPr lang="en-CA" smtClean="0"/>
              <a:t>2015-06-23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3B891-01C1-4290-83A6-39D52849D87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38288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4AE0B-7117-44E9-A2E0-17FC6F135B26}" type="datetimeFigureOut">
              <a:rPr lang="en-CA" smtClean="0"/>
              <a:t>2015-06-23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3B891-01C1-4290-83A6-39D52849D87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77753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4AE0B-7117-44E9-A2E0-17FC6F135B26}" type="datetimeFigureOut">
              <a:rPr lang="en-CA" smtClean="0"/>
              <a:t>2015-06-23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3B891-01C1-4290-83A6-39D52849D87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59630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4AE0B-7117-44E9-A2E0-17FC6F135B26}" type="datetimeFigureOut">
              <a:rPr lang="en-CA" smtClean="0"/>
              <a:t>2015-06-23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3B891-01C1-4290-83A6-39D52849D87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43020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4AE0B-7117-44E9-A2E0-17FC6F135B26}" type="datetimeFigureOut">
              <a:rPr lang="en-CA" smtClean="0"/>
              <a:t>2015-06-23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3B891-01C1-4290-83A6-39D52849D87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99526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4AE0B-7117-44E9-A2E0-17FC6F135B26}" type="datetimeFigureOut">
              <a:rPr lang="en-CA" smtClean="0"/>
              <a:t>2015-06-23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3B891-01C1-4290-83A6-39D52849D87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11380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56793"/>
            <a:ext cx="7774632" cy="2043658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ELE 635 </a:t>
            </a:r>
            <a:br>
              <a:rPr lang="en-CA" dirty="0" smtClean="0"/>
            </a:br>
            <a:r>
              <a:rPr lang="en-CA" dirty="0" smtClean="0"/>
              <a:t>Angle Modulated Systems Under Noise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Spring 2015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294462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13941" cy="541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84584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39065" y="404664"/>
            <a:ext cx="8102872" cy="4896544"/>
            <a:chOff x="213544" y="476672"/>
            <a:chExt cx="8676456" cy="5616624"/>
          </a:xfrm>
        </p:grpSpPr>
        <p:pic>
          <p:nvPicPr>
            <p:cNvPr id="1126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544" y="476672"/>
              <a:ext cx="8676456" cy="3436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6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154" y="4147876"/>
              <a:ext cx="8409235" cy="1945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301208"/>
            <a:ext cx="6624737" cy="1262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72273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35" y="504825"/>
            <a:ext cx="8930561" cy="551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9416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523875"/>
            <a:ext cx="8943975" cy="581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5436096" y="1340768"/>
                <a:ext cx="1715533" cy="3915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CA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CA" b="0" i="1" smtClean="0">
                              <a:latin typeface="Cambria Math"/>
                            </a:rPr>
                            <m:t>𝑓</m:t>
                          </m:r>
                        </m:sub>
                      </m:sSub>
                      <m:sSub>
                        <m:sSubPr>
                          <m:ctrlPr>
                            <a:rPr lang="en-CA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CA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CA" b="0" i="1" smtClean="0">
                          <a:latin typeface="Cambria Math"/>
                        </a:rPr>
                        <m:t>/2</m:t>
                      </m:r>
                      <m:r>
                        <a:rPr lang="en-CA" b="0" i="1" smtClean="0">
                          <a:latin typeface="Cambria Math"/>
                          <a:ea typeface="Cambria Math"/>
                        </a:rPr>
                        <m:t>𝜋</m:t>
                      </m:r>
                      <m:sSub>
                        <m:sSubPr>
                          <m:ctrlPr>
                            <a:rPr lang="en-CA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/>
                              <a:ea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CA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CA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6" y="1340768"/>
                <a:ext cx="1715533" cy="391582"/>
              </a:xfrm>
              <a:prstGeom prst="rect">
                <a:avLst/>
              </a:prstGeom>
              <a:blipFill rotWithShape="1">
                <a:blip r:embed="rId3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2627784" y="2060848"/>
            <a:ext cx="2698626" cy="8766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14718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57189"/>
            <a:ext cx="9108144" cy="5952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82445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395288"/>
            <a:ext cx="8705850" cy="606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59867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1100138"/>
            <a:ext cx="8886825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26050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38150"/>
            <a:ext cx="8991600" cy="598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25934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476250"/>
            <a:ext cx="9010650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4666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471488"/>
            <a:ext cx="9010650" cy="591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2168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404813"/>
            <a:ext cx="9115425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79063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03" y="332656"/>
            <a:ext cx="8944093" cy="6086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2756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676400"/>
            <a:ext cx="870585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602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14375"/>
            <a:ext cx="8458200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1950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900113"/>
            <a:ext cx="8677275" cy="505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2185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1576388"/>
            <a:ext cx="9048750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105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04664"/>
            <a:ext cx="9143999" cy="6061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4137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5" y="4462105"/>
            <a:ext cx="3609466" cy="1241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12129" y="404664"/>
            <a:ext cx="8880351" cy="3825716"/>
            <a:chOff x="12129" y="404664"/>
            <a:chExt cx="9096375" cy="4010382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29" y="404664"/>
              <a:ext cx="9096375" cy="3419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6101912" y="4045714"/>
              <a:ext cx="30065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 smtClean="0"/>
                <a:t>Bandwidth from Carson’s Rule</a:t>
              </a:r>
              <a:endParaRPr lang="en-CA" dirty="0"/>
            </a:p>
          </p:txBody>
        </p:sp>
        <p:sp>
          <p:nvSpPr>
            <p:cNvPr id="3" name="Left Brace 2"/>
            <p:cNvSpPr/>
            <p:nvPr/>
          </p:nvSpPr>
          <p:spPr>
            <a:xfrm rot="16200000">
              <a:off x="7344308" y="3248980"/>
              <a:ext cx="432048" cy="1224136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72" y="5111140"/>
            <a:ext cx="2431529" cy="1324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7" y="3429000"/>
            <a:ext cx="4752528" cy="1715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686" y="4991571"/>
            <a:ext cx="2637457" cy="1443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8847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38150"/>
            <a:ext cx="9134475" cy="598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315" y="2805683"/>
            <a:ext cx="5429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708920"/>
            <a:ext cx="11811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1011" y="4581128"/>
            <a:ext cx="2914650" cy="2028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81295" y="4189442"/>
            <a:ext cx="678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Since</a:t>
            </a:r>
            <a:endParaRPr lang="en-CA" dirty="0"/>
          </a:p>
        </p:txBody>
      </p:sp>
      <p:sp>
        <p:nvSpPr>
          <p:cNvPr id="3" name="Rectangle 2"/>
          <p:cNvSpPr/>
          <p:nvPr/>
        </p:nvSpPr>
        <p:spPr>
          <a:xfrm>
            <a:off x="6031011" y="5733256"/>
            <a:ext cx="2914650" cy="8766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010960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623</TotalTime>
  <Words>25</Words>
  <Application>Microsoft Office PowerPoint</Application>
  <PresentationFormat>On-screen Show (4:3)</PresentationFormat>
  <Paragraphs>5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ELE 635  Angle Modulated Systems Under Noise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 635  Angle Modulated Systems Under Noise</dc:title>
  <dc:creator>Xavier Fernando</dc:creator>
  <cp:lastModifiedBy>Xavier Fernando</cp:lastModifiedBy>
  <cp:revision>13</cp:revision>
  <cp:lastPrinted>2015-06-24T02:57:06Z</cp:lastPrinted>
  <dcterms:created xsi:type="dcterms:W3CDTF">2015-06-23T16:45:25Z</dcterms:created>
  <dcterms:modified xsi:type="dcterms:W3CDTF">2015-06-24T03:08:35Z</dcterms:modified>
</cp:coreProperties>
</file>