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8" r:id="rId30"/>
    <p:sldId id="285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2" r:id="rId46"/>
    <p:sldId id="286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9" autoAdjust="0"/>
    <p:restoredTop sz="94660"/>
  </p:normalViewPr>
  <p:slideViewPr>
    <p:cSldViewPr>
      <p:cViewPr>
        <p:scale>
          <a:sx n="100" d="100"/>
          <a:sy n="100" d="100"/>
        </p:scale>
        <p:origin x="-4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847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9601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518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7869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3592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6039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143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2266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548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4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717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FB6B-4BB1-4B76-B82D-D98E6FD615C5}" type="datetimeFigureOut">
              <a:rPr lang="en-CA" smtClean="0"/>
              <a:pPr/>
              <a:t>25/05/2015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C34C-4278-4734-964C-D610EE8A37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968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ELE 635 Chapter 4</a:t>
            </a:r>
            <a:br>
              <a:rPr lang="en-CA" b="1" dirty="0" smtClean="0"/>
            </a:br>
            <a:r>
              <a:rPr lang="en-CA" b="1" dirty="0" smtClean="0"/>
              <a:t>DSB </a:t>
            </a:r>
            <a:r>
              <a:rPr lang="en-CA" b="1" dirty="0" smtClean="0"/>
              <a:t>Amplitude </a:t>
            </a:r>
            <a:r>
              <a:rPr lang="en-CA" b="1" dirty="0" smtClean="0"/>
              <a:t>Modulation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Xavier Fernando</a:t>
            </a:r>
          </a:p>
          <a:p>
            <a:r>
              <a:rPr lang="en-CA" dirty="0" smtClean="0"/>
              <a:t>Spring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94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60648"/>
            <a:ext cx="9124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2" y="3501008"/>
            <a:ext cx="8972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74" y="5072633"/>
            <a:ext cx="8810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08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6035"/>
            <a:ext cx="9144000" cy="412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67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94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295275"/>
            <a:ext cx="90392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77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4000" cy="608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300038"/>
            <a:ext cx="90392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40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352425"/>
            <a:ext cx="89058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5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72" y="188640"/>
            <a:ext cx="8867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305" y="2060848"/>
            <a:ext cx="86391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4221088"/>
            <a:ext cx="8620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60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48" y="260648"/>
            <a:ext cx="87249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648" y="4869160"/>
            <a:ext cx="65151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1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739" y="2721164"/>
            <a:ext cx="4521002" cy="371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82" y="260648"/>
            <a:ext cx="8858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1293"/>
            <a:ext cx="3876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4128195" y="4365104"/>
            <a:ext cx="47171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2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266700"/>
            <a:ext cx="9172576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87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414338"/>
            <a:ext cx="88011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09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29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809625"/>
            <a:ext cx="89344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3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385763"/>
            <a:ext cx="90106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10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404664"/>
            <a:ext cx="8972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73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6225"/>
            <a:ext cx="89439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9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17" y="188640"/>
            <a:ext cx="88582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17" y="4869160"/>
            <a:ext cx="878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4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2" y="332656"/>
            <a:ext cx="89058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22" y="2420888"/>
            <a:ext cx="85534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3573016"/>
            <a:ext cx="8810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51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347663"/>
            <a:ext cx="87725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077072"/>
            <a:ext cx="19716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17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9927"/>
            <a:ext cx="8934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50" y="3222797"/>
            <a:ext cx="8620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4725144"/>
            <a:ext cx="8667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81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1488"/>
            <a:ext cx="88392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05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23975"/>
            <a:ext cx="89344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7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8964488" cy="606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37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304800"/>
            <a:ext cx="89344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87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" y="332656"/>
            <a:ext cx="88677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" y="3106400"/>
            <a:ext cx="89344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85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260648"/>
            <a:ext cx="88296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74" y="2708920"/>
            <a:ext cx="8924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84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471488"/>
            <a:ext cx="90106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36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06688" cy="61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73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6" y="379326"/>
            <a:ext cx="9036496" cy="605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49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990600"/>
            <a:ext cx="8963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89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0075"/>
            <a:ext cx="89344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59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3400"/>
            <a:ext cx="88963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6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271463"/>
            <a:ext cx="89630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03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76" y="157332"/>
            <a:ext cx="8718983" cy="582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89240"/>
            <a:ext cx="735015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50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2888"/>
            <a:ext cx="88582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3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57964" cy="24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825628"/>
            <a:ext cx="5676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8629972" cy="245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1520" y="3356992"/>
            <a:ext cx="8629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610" y="6030682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04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4325"/>
            <a:ext cx="885825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9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290513"/>
            <a:ext cx="88011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7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6713"/>
            <a:ext cx="8839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3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242888"/>
            <a:ext cx="90011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0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3" y="381000"/>
            <a:ext cx="8943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0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5275"/>
            <a:ext cx="88582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3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804863"/>
            <a:ext cx="90011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21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34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2968327"/>
            <a:ext cx="8829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34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355079"/>
            <a:ext cx="89630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45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8" y="442913"/>
            <a:ext cx="88487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7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447675"/>
            <a:ext cx="88106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16573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26" y="4797152"/>
            <a:ext cx="1638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25827"/>
            <a:ext cx="283845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8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5439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39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938213"/>
            <a:ext cx="88296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35998"/>
            <a:ext cx="2870076" cy="19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1700808"/>
            <a:ext cx="122413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628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A</a:t>
            </a:r>
            <a:r>
              <a:rPr lang="en-CA" i="1" baseline="-25000" dirty="0" smtClean="0"/>
              <a:t>m</a:t>
            </a:r>
            <a:endParaRPr lang="en-CA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410301" y="5440622"/>
            <a:ext cx="632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This answer is true only when m(t) is single tone  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38263"/>
            <a:ext cx="86772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1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96" y="1196752"/>
            <a:ext cx="8568952" cy="4392488"/>
            <a:chOff x="107504" y="1268760"/>
            <a:chExt cx="8553450" cy="4198590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90650"/>
              <a:ext cx="8553450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9512" y="1268760"/>
              <a:ext cx="5184576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xmlns="" val="40724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2636912"/>
            <a:ext cx="72294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399886"/>
            <a:ext cx="68103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91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8" y="528638"/>
            <a:ext cx="88487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2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752475"/>
            <a:ext cx="89725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68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3" y="842963"/>
            <a:ext cx="8943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51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476672"/>
            <a:ext cx="8677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116868"/>
            <a:ext cx="9001000" cy="11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95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538163"/>
            <a:ext cx="88106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23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500"/>
            <a:ext cx="9048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15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44" y="404664"/>
            <a:ext cx="8801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25" y="2492896"/>
            <a:ext cx="87249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94" y="1110915"/>
            <a:ext cx="8791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75" y="3717032"/>
            <a:ext cx="883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70" y="4738308"/>
            <a:ext cx="7827430" cy="15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2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88374" cy="54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44" y="404664"/>
            <a:ext cx="8801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97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476250"/>
            <a:ext cx="85915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39552" y="980728"/>
            <a:ext cx="7992888" cy="1200150"/>
            <a:chOff x="539552" y="980728"/>
            <a:chExt cx="7992888" cy="1200150"/>
          </a:xfrm>
        </p:grpSpPr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80728"/>
              <a:ext cx="22955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076056" y="1484784"/>
              <a:ext cx="3456384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Curved Connector 6"/>
            <p:cNvCxnSpPr>
              <a:stCxn id="2" idx="0"/>
              <a:endCxn id="68611" idx="3"/>
            </p:cNvCxnSpPr>
            <p:nvPr/>
          </p:nvCxnSpPr>
          <p:spPr>
            <a:xfrm rot="16200000" flipH="1" flipV="1">
              <a:off x="4771653" y="-451793"/>
              <a:ext cx="96019" cy="3969171"/>
            </a:xfrm>
            <a:prstGeom prst="curvedConnector4">
              <a:avLst>
                <a:gd name="adj1" fmla="val -1403707"/>
                <a:gd name="adj2" fmla="val 96282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Curved Connector 13"/>
          <p:cNvCxnSpPr/>
          <p:nvPr/>
        </p:nvCxnSpPr>
        <p:spPr>
          <a:xfrm>
            <a:off x="4716016" y="1988840"/>
            <a:ext cx="2520280" cy="921729"/>
          </a:xfrm>
          <a:prstGeom prst="curvedConnector3">
            <a:avLst>
              <a:gd name="adj1" fmla="val 4140"/>
            </a:avLst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06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471488"/>
            <a:ext cx="79438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7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6713"/>
            <a:ext cx="8610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49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332656"/>
            <a:ext cx="8896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348880"/>
            <a:ext cx="8591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472488"/>
            <a:ext cx="8877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2063"/>
            <a:ext cx="868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31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528638"/>
            <a:ext cx="88106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25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6" y="476672"/>
            <a:ext cx="905194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3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614363"/>
            <a:ext cx="89154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67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333375"/>
            <a:ext cx="89058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229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77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</Words>
  <Application>Microsoft Office PowerPoint</Application>
  <PresentationFormat>On-screen Show (4:3)</PresentationFormat>
  <Paragraphs>5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ELE 635 Chapter 4 DSB Amplitude Modulation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Amplitude Modulation</dc:title>
  <dc:creator>Xavier Fernando</dc:creator>
  <cp:lastModifiedBy>Xavier</cp:lastModifiedBy>
  <cp:revision>64</cp:revision>
  <dcterms:created xsi:type="dcterms:W3CDTF">2015-05-25T01:33:45Z</dcterms:created>
  <dcterms:modified xsi:type="dcterms:W3CDTF">2015-05-25T13:50:54Z</dcterms:modified>
</cp:coreProperties>
</file>