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59" r:id="rId6"/>
    <p:sldId id="258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08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E9593-A788-437F-9AE2-737E848D7E02}" type="datetimeFigureOut">
              <a:rPr lang="en-CA" smtClean="0"/>
              <a:t>2015-05-10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BFE22-84B5-4425-9823-988BA99A995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 trans="9000" pencilSize="99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5481"/>
            <a:ext cx="8424936" cy="6395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4632" cy="2691731"/>
          </a:xfrm>
        </p:spPr>
        <p:txBody>
          <a:bodyPr>
            <a:noAutofit/>
          </a:bodyPr>
          <a:lstStyle/>
          <a:p>
            <a:r>
              <a:rPr lang="en-CA" sz="4800" b="1" dirty="0" smtClean="0"/>
              <a:t>ELE 635 Chapter 2  </a:t>
            </a:r>
            <a:br>
              <a:rPr lang="en-CA" sz="4800" b="1" dirty="0" smtClean="0"/>
            </a:br>
            <a:r>
              <a:rPr lang="en-CA" sz="4800" b="1" dirty="0" smtClean="0"/>
              <a:t>Signals and Systems: A Brief Review </a:t>
            </a:r>
            <a:br>
              <a:rPr lang="en-CA" sz="4800" b="1" dirty="0" smtClean="0"/>
            </a:br>
            <a:endParaRPr lang="en-CA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Xavier Fernando</a:t>
            </a:r>
          </a:p>
          <a:p>
            <a:r>
              <a:rPr lang="en-CA" dirty="0" smtClean="0"/>
              <a:t>Spring 2015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19519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Rectangular Pulse Function</a:t>
            </a:r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46035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25144"/>
            <a:ext cx="326716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88024" y="5373216"/>
            <a:ext cx="3165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*It is also represented by </a:t>
            </a:r>
            <a:r>
              <a:rPr lang="en-C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</a:t>
            </a:r>
            <a:r>
              <a:rPr lang="en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3889" y="2852936"/>
            <a:ext cx="2232248" cy="108012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Triangular Pulse </a:t>
            </a:r>
            <a:endParaRPr lang="en-C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39775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05915" y="2420888"/>
            <a:ext cx="2776999" cy="79208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‘</a:t>
            </a:r>
            <a:r>
              <a:rPr lang="en-CA" dirty="0" err="1" smtClean="0"/>
              <a:t>Sinc</a:t>
            </a:r>
            <a:r>
              <a:rPr lang="en-CA" dirty="0" smtClean="0"/>
              <a:t>’ Function</a:t>
            </a:r>
            <a:endParaRPr lang="en-C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1484784"/>
            <a:ext cx="817567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635896" y="2420888"/>
            <a:ext cx="1728193" cy="601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‘</a:t>
            </a:r>
            <a:r>
              <a:rPr lang="en-CA" dirty="0" err="1"/>
              <a:t>Sinc</a:t>
            </a:r>
            <a:r>
              <a:rPr lang="en-CA" dirty="0"/>
              <a:t>’ Function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8386323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Signals and Systems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r>
              <a:rPr lang="en-CA" b="1" dirty="0" smtClean="0"/>
              <a:t>Signal</a:t>
            </a:r>
            <a:r>
              <a:rPr lang="en-CA" dirty="0" smtClean="0"/>
              <a:t> is a set of </a:t>
            </a:r>
            <a:r>
              <a:rPr lang="en-CA" dirty="0" smtClean="0"/>
              <a:t>data/information. </a:t>
            </a:r>
            <a:r>
              <a:rPr lang="en-CA" dirty="0" smtClean="0"/>
              <a:t>In this course we consider only signals that are functions of </a:t>
            </a:r>
            <a:r>
              <a:rPr lang="en-CA" i="1" dirty="0" smtClean="0"/>
              <a:t>time</a:t>
            </a:r>
            <a:r>
              <a:rPr lang="en-CA" dirty="0" smtClean="0"/>
              <a:t>. </a:t>
            </a:r>
          </a:p>
          <a:p>
            <a:pPr lvl="1"/>
            <a:r>
              <a:rPr lang="en-CA" dirty="0" smtClean="0"/>
              <a:t>Examples: current, voltage, voice, video</a:t>
            </a:r>
          </a:p>
          <a:p>
            <a:r>
              <a:rPr lang="en-CA" dirty="0" smtClean="0"/>
              <a:t>Signals are processed by </a:t>
            </a:r>
            <a:r>
              <a:rPr lang="en-CA" b="1" dirty="0" smtClean="0"/>
              <a:t>systems.</a:t>
            </a:r>
          </a:p>
          <a:p>
            <a:pPr lvl="1"/>
            <a:r>
              <a:rPr lang="en-CA" dirty="0" smtClean="0"/>
              <a:t>Examples: Communication channel, wire, amplifier</a:t>
            </a:r>
          </a:p>
          <a:p>
            <a:pPr marL="457200" lvl="1" indent="0">
              <a:buNone/>
            </a:pPr>
            <a:r>
              <a:rPr lang="en-CA" dirty="0" smtClean="0"/>
              <a:t>  </a:t>
            </a:r>
            <a:r>
              <a:rPr lang="en-CA" b="1" dirty="0" smtClean="0"/>
              <a:t> </a:t>
            </a:r>
            <a:r>
              <a:rPr lang="en-CA" dirty="0" smtClean="0"/>
              <a:t>   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117" y="4581128"/>
            <a:ext cx="614362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51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Signal Classification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Continuous and discrete time</a:t>
            </a:r>
          </a:p>
          <a:p>
            <a:endParaRPr lang="en-CA" dirty="0"/>
          </a:p>
          <a:p>
            <a:r>
              <a:rPr lang="en-CA" dirty="0" smtClean="0"/>
              <a:t>Analog and digital signal</a:t>
            </a:r>
          </a:p>
          <a:p>
            <a:endParaRPr lang="en-CA" dirty="0"/>
          </a:p>
          <a:p>
            <a:r>
              <a:rPr lang="en-CA" dirty="0" smtClean="0"/>
              <a:t>Periodic and aperiodic signal</a:t>
            </a:r>
          </a:p>
          <a:p>
            <a:endParaRPr lang="en-CA" dirty="0"/>
          </a:p>
          <a:p>
            <a:r>
              <a:rPr lang="en-CA" dirty="0" smtClean="0"/>
              <a:t>Deterministic and probabilistic signal</a:t>
            </a:r>
          </a:p>
          <a:p>
            <a:endParaRPr lang="en-CA" dirty="0"/>
          </a:p>
          <a:p>
            <a:r>
              <a:rPr lang="en-CA" dirty="0" smtClean="0"/>
              <a:t>Energy and power signals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913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Continuous and Discrete </a:t>
            </a:r>
            <a:endParaRPr lang="en-CA" dirty="0"/>
          </a:p>
        </p:txBody>
      </p:sp>
      <p:pic>
        <p:nvPicPr>
          <p:cNvPr id="3074" name="Picture 2" descr="http://www.indiastudychannel.com/attachments/Resources/160259-6223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488832" cy="4469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73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Classification of Signals</a:t>
            </a:r>
            <a:endParaRPr lang="en-CA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922608" cy="3937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15616" y="5517232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*Remember </a:t>
            </a:r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CA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t+t</a:t>
            </a:r>
            <a:r>
              <a:rPr lang="en-CA" sz="12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advance the signal which may result only in non-causal scenarios  </a:t>
            </a: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Signal Measures</a:t>
            </a:r>
            <a:endParaRPr lang="en-CA" dirty="0"/>
          </a:p>
        </p:txBody>
      </p:sp>
      <p:grpSp>
        <p:nvGrpSpPr>
          <p:cNvPr id="10" name="Group 9"/>
          <p:cNvGrpSpPr/>
          <p:nvPr/>
        </p:nvGrpSpPr>
        <p:grpSpPr>
          <a:xfrm>
            <a:off x="827584" y="1268760"/>
            <a:ext cx="7362496" cy="3456384"/>
            <a:chOff x="1055476" y="1412776"/>
            <a:chExt cx="7134604" cy="3312368"/>
          </a:xfrm>
        </p:grpSpPr>
        <p:grpSp>
          <p:nvGrpSpPr>
            <p:cNvPr id="6" name="Group 5"/>
            <p:cNvGrpSpPr/>
            <p:nvPr/>
          </p:nvGrpSpPr>
          <p:grpSpPr>
            <a:xfrm>
              <a:off x="1055476" y="1412776"/>
              <a:ext cx="7134604" cy="3240360"/>
              <a:chOff x="1055476" y="1412776"/>
              <a:chExt cx="7134604" cy="324036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055476" y="1412776"/>
                <a:ext cx="7134604" cy="3240360"/>
                <a:chOff x="1043608" y="1916832"/>
                <a:chExt cx="7134604" cy="3240360"/>
              </a:xfrm>
            </p:grpSpPr>
            <p:pic>
              <p:nvPicPr>
                <p:cNvPr id="205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043608" y="1916832"/>
                  <a:ext cx="7134604" cy="32403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" name="TextBox 1"/>
                <p:cNvSpPr txBox="1"/>
                <p:nvPr/>
              </p:nvSpPr>
              <p:spPr>
                <a:xfrm>
                  <a:off x="1979712" y="2037674"/>
                  <a:ext cx="13511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Signal Energy</a:t>
                  </a:r>
                  <a:endParaRPr lang="en-CA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" name="Rectangle 4"/>
              <p:cNvSpPr/>
              <p:nvPr/>
            </p:nvSpPr>
            <p:spPr>
              <a:xfrm>
                <a:off x="1991580" y="4221088"/>
                <a:ext cx="14221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Signal </a:t>
                </a:r>
                <a:r>
                  <a:rPr lang="en-C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Power</a:t>
                </a:r>
                <a:endParaRPr lang="en-C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1907704" y="1412776"/>
              <a:ext cx="3528392" cy="57606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12993" y="4077072"/>
              <a:ext cx="5183045" cy="648072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35949" y="5085184"/>
            <a:ext cx="64807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Example1: Find the power/energy of 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g(t) = 2e</a:t>
            </a:r>
            <a:r>
              <a:rPr lang="en-CA" sz="16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(-t/2) </a:t>
            </a:r>
            <a:r>
              <a:rPr lang="en-C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&gt; 0</a:t>
            </a:r>
          </a:p>
          <a:p>
            <a:r>
              <a:rPr lang="en-C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Example2: Find the power/energy of 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g(t) = C cos(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CA" sz="16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CA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C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Example3: Find the power/energy of </a:t>
            </a:r>
            <a:r>
              <a:rPr lang="en-C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g(t) = 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CA" sz="1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CA" sz="1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t+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CA" sz="1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 C</a:t>
            </a:r>
            <a:r>
              <a:rPr lang="en-CA" sz="1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cos(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CA" sz="1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t+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CA" sz="1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C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Example3: Find the power/energy of </a:t>
            </a:r>
            <a:r>
              <a:rPr lang="en-C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g(t</a:t>
            </a:r>
            <a:r>
              <a:rPr lang="en-C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De</a:t>
            </a:r>
            <a:r>
              <a:rPr lang="en-CA" sz="16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l-GR" sz="1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CA" sz="1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endParaRPr lang="en-CA" sz="16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5361" y="4215230"/>
            <a:ext cx="1545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(rms value)</a:t>
            </a:r>
            <a:r>
              <a:rPr lang="en-CA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Time Scaling</a:t>
            </a:r>
            <a:endParaRPr lang="en-CA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5" y="1268760"/>
            <a:ext cx="635818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509120"/>
            <a:ext cx="808668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Impulse Signal</a:t>
            </a:r>
            <a:endParaRPr lang="en-CA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2128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555776" y="3933056"/>
            <a:ext cx="4176464" cy="601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3568" y="1340768"/>
            <a:ext cx="6768752" cy="3960440"/>
            <a:chOff x="179512" y="548680"/>
            <a:chExt cx="6535708" cy="3816424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512" y="548680"/>
              <a:ext cx="6535708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1988840"/>
              <a:ext cx="6267596" cy="2376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Rectangle 4"/>
          <p:cNvSpPr/>
          <p:nvPr/>
        </p:nvSpPr>
        <p:spPr>
          <a:xfrm>
            <a:off x="2699793" y="3467131"/>
            <a:ext cx="2448272" cy="161805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203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ELE 635 Chapter 2   Signals and Systems: A Brief Review  </vt:lpstr>
      <vt:lpstr>Signals and Systems</vt:lpstr>
      <vt:lpstr>Signal Classification</vt:lpstr>
      <vt:lpstr>Continuous and Discrete </vt:lpstr>
      <vt:lpstr>Classification of Signals</vt:lpstr>
      <vt:lpstr>Signal Measures</vt:lpstr>
      <vt:lpstr>Time Scaling</vt:lpstr>
      <vt:lpstr>Impulse Signal</vt:lpstr>
      <vt:lpstr>PowerPoint Presentation</vt:lpstr>
      <vt:lpstr>PowerPoint Presentation</vt:lpstr>
      <vt:lpstr>Rectangular Pulse Function</vt:lpstr>
      <vt:lpstr>Triangular Pulse </vt:lpstr>
      <vt:lpstr>The ‘Sinc’ Function</vt:lpstr>
      <vt:lpstr>The ‘Sinc’ Function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635 Communication Systems</dc:title>
  <dc:creator>Xavier</dc:creator>
  <cp:lastModifiedBy>Xavier Fernando</cp:lastModifiedBy>
  <cp:revision>35</cp:revision>
  <dcterms:created xsi:type="dcterms:W3CDTF">2015-05-08T22:36:35Z</dcterms:created>
  <dcterms:modified xsi:type="dcterms:W3CDTF">2015-05-10T17:14:05Z</dcterms:modified>
</cp:coreProperties>
</file>